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3534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My Perception Before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D7-41D0-9D55-AEF8C166FD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D7-41D0-9D55-AEF8C166FDF0}"/>
              </c:ext>
            </c:extLst>
          </c:dPt>
          <c:dLbls>
            <c:delete val="1"/>
          </c:dLbls>
          <c:cat>
            <c:strRef>
              <c:f>Sheet1!$I$9:$I$10</c:f>
              <c:strCache>
                <c:ptCount val="2"/>
                <c:pt idx="0">
                  <c:v>Things I Know</c:v>
                </c:pt>
                <c:pt idx="1">
                  <c:v>Things I Don't Know</c:v>
                </c:pt>
              </c:strCache>
            </c:strRef>
          </c:cat>
          <c:val>
            <c:numRef>
              <c:f>Sheet1!$J$9:$J$10</c:f>
              <c:numCache>
                <c:formatCode>General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D7-41D0-9D55-AEF8C166FDF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My Perception Now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12-438F-A8D8-830A732B8C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12-438F-A8D8-830A732B8CDC}"/>
              </c:ext>
            </c:extLst>
          </c:dPt>
          <c:dLbls>
            <c:delete val="1"/>
          </c:dLbls>
          <c:cat>
            <c:strRef>
              <c:f>Sheet1!$I$6:$I$7</c:f>
              <c:strCache>
                <c:ptCount val="2"/>
                <c:pt idx="0">
                  <c:v>Things I Know</c:v>
                </c:pt>
                <c:pt idx="1">
                  <c:v>Things I Don't Know</c:v>
                </c:pt>
              </c:strCache>
            </c:strRef>
          </c:cat>
          <c:val>
            <c:numRef>
              <c:f>Sheet1!$J$6:$J$7</c:f>
              <c:numCache>
                <c:formatCode>General</c:formatCode>
                <c:ptCount val="2"/>
                <c:pt idx="0">
                  <c:v>0.01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12-438F-A8D8-830A732B8CD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7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7/18/2016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044352" y="6172200"/>
            <a:ext cx="5642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</a:t>
            </a:r>
            <a:r>
              <a:rPr lang="en-US" sz="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. SAND2016-6892 PE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7/18/2016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7/18/2016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7/18/2016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Marc Thomson</a:t>
            </a:r>
            <a:endParaRPr lang="en-US" sz="36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-76200" y="5173652"/>
            <a:ext cx="8761889" cy="593737"/>
          </a:xfrm>
        </p:spPr>
        <p:txBody>
          <a:bodyPr/>
          <a:lstStyle/>
          <a:p>
            <a:r>
              <a:rPr lang="en-US" dirty="0" smtClean="0"/>
              <a:t>1555 / John Pott / John Korbin, David Peterson, and Greg Sharp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94" y="2578995"/>
            <a:ext cx="2958906" cy="1664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0" y="2691906"/>
            <a:ext cx="1254954" cy="1649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78995"/>
            <a:ext cx="4930140" cy="1649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Colorado at Boulder</a:t>
            </a:r>
          </a:p>
          <a:p>
            <a:r>
              <a:rPr lang="en-US" dirty="0" smtClean="0"/>
              <a:t>Majors in Applied Math, Chemical/Biological Engineering, Minor in History</a:t>
            </a:r>
          </a:p>
          <a:p>
            <a:r>
              <a:rPr lang="en-US" dirty="0" smtClean="0"/>
              <a:t>Interest in field: </a:t>
            </a:r>
          </a:p>
          <a:p>
            <a:pPr lvl="1"/>
            <a:r>
              <a:rPr lang="en-US" dirty="0" smtClean="0"/>
              <a:t>No background in solid mechanics!</a:t>
            </a:r>
          </a:p>
          <a:p>
            <a:pPr lvl="1"/>
            <a:r>
              <a:rPr lang="en-US" dirty="0" smtClean="0"/>
              <a:t>They say math is useful everywhere, so why not?</a:t>
            </a:r>
            <a:endParaRPr lang="en-US" dirty="0"/>
          </a:p>
          <a:p>
            <a:r>
              <a:rPr lang="en-US" dirty="0" smtClean="0"/>
              <a:t>Why Sandia?</a:t>
            </a:r>
          </a:p>
          <a:p>
            <a:pPr lvl="1"/>
            <a:r>
              <a:rPr lang="en-US" dirty="0" err="1" smtClean="0"/>
              <a:t>Pania’s</a:t>
            </a:r>
            <a:r>
              <a:rPr lang="en-US" dirty="0" smtClean="0"/>
              <a:t> presentation: power of computational models</a:t>
            </a:r>
          </a:p>
          <a:p>
            <a:pPr lvl="1"/>
            <a:r>
              <a:rPr lang="en-US" dirty="0" smtClean="0"/>
              <a:t>Prior experience in mathematical </a:t>
            </a:r>
            <a:r>
              <a:rPr lang="en-US" dirty="0"/>
              <a:t>m</a:t>
            </a:r>
            <a:r>
              <a:rPr lang="en-US" dirty="0" smtClean="0"/>
              <a:t>odeling</a:t>
            </a:r>
          </a:p>
          <a:p>
            <a:r>
              <a:rPr lang="en-US" dirty="0" smtClean="0"/>
              <a:t>Hobbies: </a:t>
            </a:r>
          </a:p>
          <a:p>
            <a:pPr lvl="1"/>
            <a:r>
              <a:rPr lang="en-US" dirty="0" smtClean="0"/>
              <a:t>Hiking, Rock Climbing, Mountain Biking, Reading, Coffee, Stargazing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developed code that helps run parametrized simulations</a:t>
            </a:r>
          </a:p>
          <a:p>
            <a:r>
              <a:rPr lang="en-US" dirty="0"/>
              <a:t>I</a:t>
            </a:r>
            <a:r>
              <a:rPr lang="en-US" dirty="0" smtClean="0"/>
              <a:t> ran simulations to optimize devices.</a:t>
            </a:r>
          </a:p>
          <a:p>
            <a:r>
              <a:rPr lang="en-US" dirty="0" smtClean="0"/>
              <a:t>The code submission is now streamlined and user-friendly. It can also preempt failed simulations and save the user time.</a:t>
            </a:r>
          </a:p>
          <a:p>
            <a:r>
              <a:rPr lang="en-US" dirty="0" smtClean="0"/>
              <a:t>I am converting to year-round, so my projects will continue during the school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my experience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Mechanics is much more complicated than I expected.</a:t>
            </a:r>
          </a:p>
          <a:p>
            <a:r>
              <a:rPr lang="en-US" dirty="0" smtClean="0"/>
              <a:t>I loved touring tech area 3. Specifically, I loved the mechanical shock lab</a:t>
            </a:r>
          </a:p>
          <a:p>
            <a:r>
              <a:rPr lang="en-US" dirty="0" smtClean="0"/>
              <a:t>I was trusted to do meaningful work</a:t>
            </a:r>
          </a:p>
          <a:p>
            <a:pPr lvl="1"/>
            <a:r>
              <a:rPr lang="en-US" dirty="0" smtClean="0"/>
              <a:t>Never felt like grunt work</a:t>
            </a:r>
            <a:endParaRPr lang="en-US" dirty="0"/>
          </a:p>
          <a:p>
            <a:pPr lvl="1"/>
            <a:r>
              <a:rPr lang="en-US" dirty="0" smtClean="0"/>
              <a:t>I feel accomplishment</a:t>
            </a:r>
          </a:p>
          <a:p>
            <a:r>
              <a:rPr lang="en-US" dirty="0" smtClean="0"/>
              <a:t>I learned a lot about how close the US came to nuclear disaster, and how </a:t>
            </a:r>
            <a:r>
              <a:rPr lang="en-US" dirty="0" err="1" smtClean="0"/>
              <a:t>Sandians</a:t>
            </a:r>
            <a:r>
              <a:rPr lang="en-US" dirty="0" smtClean="0"/>
              <a:t> helped prevent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8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Most Important Lesson…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153536"/>
              </p:ext>
            </p:extLst>
          </p:nvPr>
        </p:nvGraphicFramePr>
        <p:xfrm>
          <a:off x="457200" y="2239645"/>
          <a:ext cx="3886200" cy="228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416978"/>
              </p:ext>
            </p:extLst>
          </p:nvPr>
        </p:nvGraphicFramePr>
        <p:xfrm>
          <a:off x="4872317" y="2239645"/>
          <a:ext cx="3814483" cy="228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8460751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221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Sandia_CorpPresentation_Template1</vt:lpstr>
      <vt:lpstr>Marc Thomson</vt:lpstr>
      <vt:lpstr>Background</vt:lpstr>
      <vt:lpstr>What did I do?</vt:lpstr>
      <vt:lpstr>What was my experience like?</vt:lpstr>
      <vt:lpstr>My Most Important Lesson…</vt:lpstr>
    </vt:vector>
  </TitlesOfParts>
  <Company>Sandia National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Thomson, marc</cp:lastModifiedBy>
  <cp:revision>70</cp:revision>
  <cp:lastPrinted>2015-04-20T16:56:46Z</cp:lastPrinted>
  <dcterms:created xsi:type="dcterms:W3CDTF">2011-10-03T16:15:05Z</dcterms:created>
  <dcterms:modified xsi:type="dcterms:W3CDTF">2016-07-18T20:36:01Z</dcterms:modified>
</cp:coreProperties>
</file>